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3"/>
  </p:notesMasterIdLst>
  <p:handoutMasterIdLst>
    <p:handoutMasterId r:id="rId24"/>
  </p:handoutMasterIdLst>
  <p:sldIdLst>
    <p:sldId id="275" r:id="rId15"/>
    <p:sldId id="276" r:id="rId16"/>
    <p:sldId id="277" r:id="rId17"/>
    <p:sldId id="274" r:id="rId18"/>
    <p:sldId id="258" r:id="rId19"/>
    <p:sldId id="259" r:id="rId20"/>
    <p:sldId id="260" r:id="rId21"/>
    <p:sldId id="261" r:id="rId22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20198" y="8830627"/>
            <a:ext cx="3152977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7870" y="697869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1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3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7870" y="697869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1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7870" y="697869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1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4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11, 2021</a:t>
            </a:r>
          </a:p>
        </p:txBody>
      </p:sp>
    </p:spTree>
    <p:extLst>
      <p:ext uri="{BB962C8B-B14F-4D97-AF65-F5344CB8AC3E}">
        <p14:creationId xmlns:p14="http://schemas.microsoft.com/office/powerpoint/2010/main" val="409698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Investigating the uniform distribution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Rules for combining probabilities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Bayes’ theorem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2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Recapping types of distributions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So far, we have discussed two types of distributions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Values that a variable takes on, with frequencies (or relative frequencies) of those values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Probability 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Values that a random variable </a:t>
            </a:r>
            <a:r>
              <a:rPr lang="en-US" i="1" dirty="0"/>
              <a:t>could</a:t>
            </a:r>
            <a:r>
              <a:rPr lang="en-US" dirty="0"/>
              <a:t> take on, together with probabilities of those values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62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Similarities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We’ve seen that the same ways of thinking can help us understand the shape of both types of distribution.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The trick to understanding probability distributions is to apply those ways of thinking to what </a:t>
            </a:r>
            <a:r>
              <a:rPr lang="en-US" i="1" dirty="0"/>
              <a:t>would</a:t>
            </a:r>
            <a:r>
              <a:rPr lang="en-US" dirty="0"/>
              <a:t> happen in the long run.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61327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Used for combining events with an “OR”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Simple form (requires mutually exclusive events):  P(A or B) = P(A) + P(B)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die comes up 1 OR 2)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P(spinner lands between 0 and ¼ OR between ½ and ¾)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N(0,1) &lt; -1.96 OR &gt; 1.96)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The more complex form:  P(A or B) = P(A) + P(B) – P(A and 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Does not require mutual exclusivity.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coin toss is 'H' OR 2</a:t>
            </a:r>
            <a:r>
              <a:rPr lang="en-US" baseline="33000" dirty="0"/>
              <a:t>nd</a:t>
            </a:r>
            <a:r>
              <a:rPr lang="en-US" dirty="0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IQ &gt; 136 OR 2</a:t>
            </a:r>
            <a:r>
              <a:rPr lang="en-US" baseline="33000" dirty="0"/>
              <a:t>nd</a:t>
            </a:r>
            <a:r>
              <a:rPr lang="en-US" dirty="0"/>
              <a:t> IQ &gt; 136)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But there's a problem: how do we get     P(A and B)?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Used for combining events with an 'AND'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Simple form (requires independent events): P(A and B) = P(A) P(B).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coin toss = 'H' AND 2</a:t>
            </a:r>
            <a:r>
              <a:rPr lang="en-US" baseline="33000" dirty="0"/>
              <a:t>nd</a:t>
            </a:r>
            <a:r>
              <a:rPr lang="en-US" dirty="0"/>
              <a:t> coin toss =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spin &gt; ½ AND 2</a:t>
            </a:r>
            <a:r>
              <a:rPr lang="en-US" baseline="33000" dirty="0"/>
              <a:t>nd</a:t>
            </a:r>
            <a:r>
              <a:rPr lang="en-US" dirty="0"/>
              <a:t> spin &lt; ¾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The more complex form (does not require independence): 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and B) = P(A) P(B|A)  or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and B) = P(B) P(A|B)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The vertical bar is read “given” and indicates conditional probability.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406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Arial</vt:lpstr>
      <vt:lpstr>Lucida Sans Unicode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Psychology 105  Advanced Research Methods</vt:lpstr>
      <vt:lpstr>The plan for today</vt:lpstr>
      <vt:lpstr>Recapping types of distributions</vt:lpstr>
      <vt:lpstr>Similarities</vt:lpstr>
      <vt:lpstr>The addition rule</vt:lpstr>
      <vt:lpstr>The addition rule (cont.)‏</vt:lpstr>
      <vt:lpstr>The multiplication rule</vt:lpstr>
      <vt:lpstr>The multiplication rule (cont.)‏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22</cp:revision>
  <cp:lastPrinted>2021-02-11T17:49:25Z</cp:lastPrinted>
  <dcterms:modified xsi:type="dcterms:W3CDTF">2021-02-11T21:19:01Z</dcterms:modified>
</cp:coreProperties>
</file>